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5" r:id="rId6"/>
    <p:sldId id="260" r:id="rId7"/>
    <p:sldId id="264" r:id="rId8"/>
    <p:sldId id="268" r:id="rId9"/>
    <p:sldId id="266" r:id="rId10"/>
    <p:sldId id="261" r:id="rId11"/>
    <p:sldId id="262" r:id="rId12"/>
    <p:sldId id="269" r:id="rId13"/>
    <p:sldId id="270" r:id="rId14"/>
    <p:sldId id="273" r:id="rId15"/>
    <p:sldId id="271" r:id="rId16"/>
    <p:sldId id="272" r:id="rId17"/>
    <p:sldId id="274" r:id="rId18"/>
    <p:sldId id="275" r:id="rId19"/>
    <p:sldId id="276" r:id="rId20"/>
    <p:sldId id="267" r:id="rId21"/>
  </p:sldIdLst>
  <p:sldSz cx="9144000" cy="6858000" type="screen4x3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sz="4400" kern="1200">
        <a:solidFill>
          <a:srgbClr val="2C3A50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sz="4400" kern="1200">
        <a:solidFill>
          <a:srgbClr val="2C3A50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sz="4400" kern="1200">
        <a:solidFill>
          <a:srgbClr val="2C3A50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sz="4400" kern="1200">
        <a:solidFill>
          <a:srgbClr val="2C3A50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sz="4400" kern="1200">
        <a:solidFill>
          <a:srgbClr val="2C3A50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sz="4400" kern="1200">
        <a:solidFill>
          <a:srgbClr val="2C3A50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sz="4400" kern="1200">
        <a:solidFill>
          <a:srgbClr val="2C3A50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sz="4400" kern="1200">
        <a:solidFill>
          <a:srgbClr val="2C3A50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sz="4400" kern="1200">
        <a:solidFill>
          <a:srgbClr val="2C3A50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3B2F"/>
    <a:srgbClr val="2C3A50"/>
    <a:srgbClr val="788F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88" autoAdjust="0"/>
    <p:restoredTop sz="94660"/>
  </p:normalViewPr>
  <p:slideViewPr>
    <p:cSldViewPr>
      <p:cViewPr varScale="1">
        <p:scale>
          <a:sx n="85" d="100"/>
          <a:sy n="85" d="100"/>
        </p:scale>
        <p:origin x="52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F5996FD-6746-4E37-AEDB-03F290E522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A8D7F81-2F60-44E7-9D59-F3EC2C4798A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58DF959-B5F5-48EB-99CA-AA0393C221AC}" type="datetimeFigureOut">
              <a:rPr lang="ko-KR" altLang="en-US"/>
              <a:pPr>
                <a:defRPr/>
              </a:pPr>
              <a:t>2020-03-17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B5A5B725-19B6-47AC-B589-FD97847A89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211233E9-BD15-45DD-BDAF-4E4B72FC07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7C6A6F-D16D-49D1-8AF9-EBE9320D919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0E960B-2E28-4709-8B40-8501429607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C06DEDA-4E91-4130-86EE-EFBCFEBE313A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06DEDA-4E91-4130-86EE-EFBCFEBE313A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449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ED3D31D5-E5B4-4D41-94F9-5DA657F83A8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63" y="598488"/>
            <a:ext cx="800100" cy="233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5A3AEFF-32ED-4A28-B5AA-A9714AEB096F}"/>
              </a:ext>
            </a:extLst>
          </p:cNvPr>
          <p:cNvSpPr/>
          <p:nvPr userDrawn="1"/>
        </p:nvSpPr>
        <p:spPr>
          <a:xfrm rot="2700000">
            <a:off x="1818482" y="3479006"/>
            <a:ext cx="179388" cy="180975"/>
          </a:xfrm>
          <a:prstGeom prst="rect">
            <a:avLst/>
          </a:prstGeom>
          <a:solidFill>
            <a:srgbClr val="2C3A5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7825EE7-A938-4692-B4FA-7CB6C7C0A140}"/>
              </a:ext>
            </a:extLst>
          </p:cNvPr>
          <p:cNvSpPr/>
          <p:nvPr userDrawn="1"/>
        </p:nvSpPr>
        <p:spPr>
          <a:xfrm rot="2700000">
            <a:off x="2073275" y="3479800"/>
            <a:ext cx="179388" cy="179388"/>
          </a:xfrm>
          <a:prstGeom prst="rect">
            <a:avLst/>
          </a:prstGeom>
          <a:solidFill>
            <a:srgbClr val="2C3A50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59A7C4-FB95-4D5F-8E79-C55F4F154369}"/>
              </a:ext>
            </a:extLst>
          </p:cNvPr>
          <p:cNvSpPr/>
          <p:nvPr userDrawn="1"/>
        </p:nvSpPr>
        <p:spPr>
          <a:xfrm rot="2700000">
            <a:off x="1573213" y="3479800"/>
            <a:ext cx="179388" cy="179387"/>
          </a:xfrm>
          <a:prstGeom prst="rect">
            <a:avLst/>
          </a:prstGeom>
          <a:solidFill>
            <a:srgbClr val="2C3A50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E04CB7A-D3FD-4481-ACCA-94D4199CE8E3}"/>
              </a:ext>
            </a:extLst>
          </p:cNvPr>
          <p:cNvSpPr/>
          <p:nvPr userDrawn="1"/>
        </p:nvSpPr>
        <p:spPr>
          <a:xfrm rot="2700000">
            <a:off x="2318544" y="3479006"/>
            <a:ext cx="179388" cy="180975"/>
          </a:xfrm>
          <a:prstGeom prst="rect">
            <a:avLst/>
          </a:prstGeom>
          <a:solidFill>
            <a:srgbClr val="2C3A5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51D925B-FE8B-4D31-812A-8D102A5A821B}"/>
              </a:ext>
            </a:extLst>
          </p:cNvPr>
          <p:cNvSpPr/>
          <p:nvPr userDrawn="1"/>
        </p:nvSpPr>
        <p:spPr>
          <a:xfrm rot="2700000">
            <a:off x="573088" y="3479800"/>
            <a:ext cx="179388" cy="179387"/>
          </a:xfrm>
          <a:prstGeom prst="rect">
            <a:avLst/>
          </a:prstGeom>
          <a:solidFill>
            <a:srgbClr val="2C3A5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15C250B-E78E-4BB9-A62D-E9D8CBFFEF9D}"/>
              </a:ext>
            </a:extLst>
          </p:cNvPr>
          <p:cNvSpPr/>
          <p:nvPr userDrawn="1"/>
        </p:nvSpPr>
        <p:spPr>
          <a:xfrm rot="2700000">
            <a:off x="818357" y="3479006"/>
            <a:ext cx="179388" cy="180975"/>
          </a:xfrm>
          <a:prstGeom prst="rect">
            <a:avLst/>
          </a:prstGeom>
          <a:solidFill>
            <a:srgbClr val="2C3A50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0D91D9-1B69-46DE-9C1E-823CA2DF3E52}"/>
              </a:ext>
            </a:extLst>
          </p:cNvPr>
          <p:cNvSpPr/>
          <p:nvPr userDrawn="1"/>
        </p:nvSpPr>
        <p:spPr>
          <a:xfrm rot="2700000">
            <a:off x="318294" y="3479006"/>
            <a:ext cx="179388" cy="180975"/>
          </a:xfrm>
          <a:prstGeom prst="rect">
            <a:avLst/>
          </a:prstGeom>
          <a:solidFill>
            <a:srgbClr val="2C3A50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E2ABCAE-9B27-4C01-9D68-D80847F03A17}"/>
              </a:ext>
            </a:extLst>
          </p:cNvPr>
          <p:cNvSpPr/>
          <p:nvPr userDrawn="1"/>
        </p:nvSpPr>
        <p:spPr>
          <a:xfrm rot="2700000">
            <a:off x="73025" y="3479800"/>
            <a:ext cx="179388" cy="179388"/>
          </a:xfrm>
          <a:prstGeom prst="rect">
            <a:avLst/>
          </a:prstGeom>
          <a:solidFill>
            <a:srgbClr val="2C3A50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910656C-0EFE-4918-9F1B-D53C883861A1}"/>
              </a:ext>
            </a:extLst>
          </p:cNvPr>
          <p:cNvSpPr/>
          <p:nvPr userDrawn="1"/>
        </p:nvSpPr>
        <p:spPr>
          <a:xfrm rot="2700000">
            <a:off x="1073150" y="3479800"/>
            <a:ext cx="179388" cy="179388"/>
          </a:xfrm>
          <a:prstGeom prst="rect">
            <a:avLst/>
          </a:prstGeom>
          <a:solidFill>
            <a:srgbClr val="2C3A5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48DEEC3-A672-4E3D-B3B2-FF28707906B5}"/>
              </a:ext>
            </a:extLst>
          </p:cNvPr>
          <p:cNvSpPr/>
          <p:nvPr userDrawn="1"/>
        </p:nvSpPr>
        <p:spPr>
          <a:xfrm rot="2700000">
            <a:off x="1318419" y="3479006"/>
            <a:ext cx="179388" cy="180975"/>
          </a:xfrm>
          <a:prstGeom prst="rect">
            <a:avLst/>
          </a:prstGeom>
          <a:solidFill>
            <a:srgbClr val="2C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1E40AAC-D68D-4A39-9F37-805A1BCCA198}"/>
              </a:ext>
            </a:extLst>
          </p:cNvPr>
          <p:cNvSpPr/>
          <p:nvPr userDrawn="1"/>
        </p:nvSpPr>
        <p:spPr>
          <a:xfrm rot="2700000">
            <a:off x="4068763" y="3465513"/>
            <a:ext cx="180975" cy="180975"/>
          </a:xfrm>
          <a:prstGeom prst="rect">
            <a:avLst/>
          </a:prstGeom>
          <a:solidFill>
            <a:srgbClr val="2C3A50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3B792DB-EE43-4784-8522-D02E775A6A59}"/>
              </a:ext>
            </a:extLst>
          </p:cNvPr>
          <p:cNvSpPr/>
          <p:nvPr userDrawn="1"/>
        </p:nvSpPr>
        <p:spPr>
          <a:xfrm rot="2700000">
            <a:off x="3068638" y="3465513"/>
            <a:ext cx="180975" cy="180975"/>
          </a:xfrm>
          <a:prstGeom prst="rect">
            <a:avLst/>
          </a:prstGeom>
          <a:solidFill>
            <a:srgbClr val="2C3A5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A7C6302-0895-4A8A-9C04-77BDA6AD91BE}"/>
              </a:ext>
            </a:extLst>
          </p:cNvPr>
          <p:cNvSpPr/>
          <p:nvPr userDrawn="1"/>
        </p:nvSpPr>
        <p:spPr>
          <a:xfrm rot="2700000">
            <a:off x="3313906" y="3466307"/>
            <a:ext cx="180975" cy="179388"/>
          </a:xfrm>
          <a:prstGeom prst="rect">
            <a:avLst/>
          </a:prstGeom>
          <a:solidFill>
            <a:srgbClr val="2C3A50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E63E7A2-34DC-4054-8FA9-6D89CCE40F8A}"/>
              </a:ext>
            </a:extLst>
          </p:cNvPr>
          <p:cNvSpPr/>
          <p:nvPr userDrawn="1"/>
        </p:nvSpPr>
        <p:spPr>
          <a:xfrm rot="2700000">
            <a:off x="2813844" y="3466307"/>
            <a:ext cx="180975" cy="179387"/>
          </a:xfrm>
          <a:prstGeom prst="rect">
            <a:avLst/>
          </a:prstGeom>
          <a:solidFill>
            <a:srgbClr val="2C3A50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1FE202-AA5E-4411-810C-AF2BAFBBE2CE}"/>
              </a:ext>
            </a:extLst>
          </p:cNvPr>
          <p:cNvSpPr/>
          <p:nvPr userDrawn="1"/>
        </p:nvSpPr>
        <p:spPr>
          <a:xfrm rot="2700000">
            <a:off x="2568575" y="3465513"/>
            <a:ext cx="180975" cy="180975"/>
          </a:xfrm>
          <a:prstGeom prst="rect">
            <a:avLst/>
          </a:prstGeom>
          <a:solidFill>
            <a:srgbClr val="2C3A50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FB34A1F-42E5-4810-9251-4D54DC2186D3}"/>
              </a:ext>
            </a:extLst>
          </p:cNvPr>
          <p:cNvSpPr/>
          <p:nvPr userDrawn="1"/>
        </p:nvSpPr>
        <p:spPr>
          <a:xfrm rot="2700000">
            <a:off x="3568700" y="3465513"/>
            <a:ext cx="180975" cy="180975"/>
          </a:xfrm>
          <a:prstGeom prst="rect">
            <a:avLst/>
          </a:prstGeom>
          <a:solidFill>
            <a:srgbClr val="2C3A5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A9B1382-9958-46E7-914B-B8F3E1A0189B}"/>
              </a:ext>
            </a:extLst>
          </p:cNvPr>
          <p:cNvSpPr/>
          <p:nvPr userDrawn="1"/>
        </p:nvSpPr>
        <p:spPr>
          <a:xfrm rot="2700000">
            <a:off x="3813969" y="3466307"/>
            <a:ext cx="180975" cy="179387"/>
          </a:xfrm>
          <a:prstGeom prst="rect">
            <a:avLst/>
          </a:prstGeom>
          <a:solidFill>
            <a:srgbClr val="2C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8C0C22C-0216-4F2C-B967-B594BD387773}"/>
              </a:ext>
            </a:extLst>
          </p:cNvPr>
          <p:cNvSpPr/>
          <p:nvPr userDrawn="1"/>
        </p:nvSpPr>
        <p:spPr>
          <a:xfrm rot="2700000">
            <a:off x="6069013" y="3465513"/>
            <a:ext cx="180975" cy="180975"/>
          </a:xfrm>
          <a:prstGeom prst="rect">
            <a:avLst/>
          </a:prstGeom>
          <a:solidFill>
            <a:srgbClr val="2C3A5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8209B06-B6F5-4FAC-A2F2-CC78E5521B76}"/>
              </a:ext>
            </a:extLst>
          </p:cNvPr>
          <p:cNvSpPr/>
          <p:nvPr userDrawn="1"/>
        </p:nvSpPr>
        <p:spPr>
          <a:xfrm rot="2700000">
            <a:off x="6323013" y="3465513"/>
            <a:ext cx="180975" cy="180975"/>
          </a:xfrm>
          <a:prstGeom prst="rect">
            <a:avLst/>
          </a:prstGeom>
          <a:solidFill>
            <a:srgbClr val="2C3A50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540FD9A-A8A9-4A10-96B0-FBE30F267DB9}"/>
              </a:ext>
            </a:extLst>
          </p:cNvPr>
          <p:cNvSpPr/>
          <p:nvPr userDrawn="1"/>
        </p:nvSpPr>
        <p:spPr>
          <a:xfrm rot="2700000">
            <a:off x="5822950" y="3465513"/>
            <a:ext cx="180975" cy="180975"/>
          </a:xfrm>
          <a:prstGeom prst="rect">
            <a:avLst/>
          </a:prstGeom>
          <a:solidFill>
            <a:srgbClr val="2C3A50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32AAE78-31C3-496D-9F41-634125ABE52F}"/>
              </a:ext>
            </a:extLst>
          </p:cNvPr>
          <p:cNvSpPr/>
          <p:nvPr userDrawn="1"/>
        </p:nvSpPr>
        <p:spPr>
          <a:xfrm rot="2700000">
            <a:off x="6569075" y="3465513"/>
            <a:ext cx="180975" cy="180975"/>
          </a:xfrm>
          <a:prstGeom prst="rect">
            <a:avLst/>
          </a:prstGeom>
          <a:solidFill>
            <a:srgbClr val="2C3A5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D5A7EC1-7F93-4918-B9E2-91CB6FE1039E}"/>
              </a:ext>
            </a:extLst>
          </p:cNvPr>
          <p:cNvSpPr/>
          <p:nvPr userDrawn="1"/>
        </p:nvSpPr>
        <p:spPr>
          <a:xfrm rot="2700000">
            <a:off x="4822825" y="3465513"/>
            <a:ext cx="180975" cy="180975"/>
          </a:xfrm>
          <a:prstGeom prst="rect">
            <a:avLst/>
          </a:prstGeom>
          <a:solidFill>
            <a:srgbClr val="2C3A5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FA9B674-88A1-4F3E-9CF4-AC2637548FC5}"/>
              </a:ext>
            </a:extLst>
          </p:cNvPr>
          <p:cNvSpPr/>
          <p:nvPr userDrawn="1"/>
        </p:nvSpPr>
        <p:spPr>
          <a:xfrm rot="2700000">
            <a:off x="5068888" y="3465513"/>
            <a:ext cx="180975" cy="180975"/>
          </a:xfrm>
          <a:prstGeom prst="rect">
            <a:avLst/>
          </a:prstGeom>
          <a:solidFill>
            <a:srgbClr val="2C3A50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4E2389F-5CC9-42A5-97EE-C69EA30BC595}"/>
              </a:ext>
            </a:extLst>
          </p:cNvPr>
          <p:cNvSpPr/>
          <p:nvPr userDrawn="1"/>
        </p:nvSpPr>
        <p:spPr>
          <a:xfrm rot="2700000">
            <a:off x="4568825" y="3465513"/>
            <a:ext cx="180975" cy="180975"/>
          </a:xfrm>
          <a:prstGeom prst="rect">
            <a:avLst/>
          </a:prstGeom>
          <a:solidFill>
            <a:srgbClr val="2C3A50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9E24AD6-628D-475E-A9EC-13EF8223F2E1}"/>
              </a:ext>
            </a:extLst>
          </p:cNvPr>
          <p:cNvSpPr/>
          <p:nvPr userDrawn="1"/>
        </p:nvSpPr>
        <p:spPr>
          <a:xfrm rot="2700000">
            <a:off x="4322763" y="3465513"/>
            <a:ext cx="180975" cy="180975"/>
          </a:xfrm>
          <a:prstGeom prst="rect">
            <a:avLst/>
          </a:prstGeom>
          <a:solidFill>
            <a:srgbClr val="2C3A50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153070C-2301-4737-836C-A2451B4956FB}"/>
              </a:ext>
            </a:extLst>
          </p:cNvPr>
          <p:cNvSpPr/>
          <p:nvPr userDrawn="1"/>
        </p:nvSpPr>
        <p:spPr>
          <a:xfrm rot="2700000">
            <a:off x="5322888" y="3465513"/>
            <a:ext cx="180975" cy="180975"/>
          </a:xfrm>
          <a:prstGeom prst="rect">
            <a:avLst/>
          </a:prstGeom>
          <a:solidFill>
            <a:srgbClr val="2C3A5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B23D762-895E-45A2-9E94-20C2526C829A}"/>
              </a:ext>
            </a:extLst>
          </p:cNvPr>
          <p:cNvSpPr/>
          <p:nvPr userDrawn="1"/>
        </p:nvSpPr>
        <p:spPr>
          <a:xfrm rot="2700000">
            <a:off x="5568950" y="3465513"/>
            <a:ext cx="180975" cy="180975"/>
          </a:xfrm>
          <a:prstGeom prst="rect">
            <a:avLst/>
          </a:prstGeom>
          <a:solidFill>
            <a:srgbClr val="2C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E5B3790-B19E-49E1-BC5A-C3BECDE201C3}"/>
              </a:ext>
            </a:extLst>
          </p:cNvPr>
          <p:cNvSpPr/>
          <p:nvPr userDrawn="1"/>
        </p:nvSpPr>
        <p:spPr>
          <a:xfrm rot="2700000">
            <a:off x="8323263" y="3465513"/>
            <a:ext cx="180975" cy="180975"/>
          </a:xfrm>
          <a:prstGeom prst="rect">
            <a:avLst/>
          </a:prstGeom>
          <a:solidFill>
            <a:srgbClr val="2C3A5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A80937F-FE1D-4858-B108-210F14F932E8}"/>
              </a:ext>
            </a:extLst>
          </p:cNvPr>
          <p:cNvSpPr/>
          <p:nvPr userDrawn="1"/>
        </p:nvSpPr>
        <p:spPr>
          <a:xfrm rot="2700000">
            <a:off x="8578056" y="3466307"/>
            <a:ext cx="180975" cy="179388"/>
          </a:xfrm>
          <a:prstGeom prst="rect">
            <a:avLst/>
          </a:prstGeom>
          <a:solidFill>
            <a:srgbClr val="2C3A50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F357D1E-4B1B-4319-9E4E-B68B0B5243E7}"/>
              </a:ext>
            </a:extLst>
          </p:cNvPr>
          <p:cNvSpPr/>
          <p:nvPr userDrawn="1"/>
        </p:nvSpPr>
        <p:spPr>
          <a:xfrm rot="2700000">
            <a:off x="8077994" y="3466307"/>
            <a:ext cx="180975" cy="179387"/>
          </a:xfrm>
          <a:prstGeom prst="rect">
            <a:avLst/>
          </a:prstGeom>
          <a:solidFill>
            <a:srgbClr val="2C3A50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5D04CC5-B5E5-41E9-B104-22A42A79F74C}"/>
              </a:ext>
            </a:extLst>
          </p:cNvPr>
          <p:cNvSpPr/>
          <p:nvPr userDrawn="1"/>
        </p:nvSpPr>
        <p:spPr>
          <a:xfrm rot="2700000">
            <a:off x="7077869" y="3466307"/>
            <a:ext cx="180975" cy="179387"/>
          </a:xfrm>
          <a:prstGeom prst="rect">
            <a:avLst/>
          </a:prstGeom>
          <a:solidFill>
            <a:srgbClr val="2C3A5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D9744D0-6271-43E7-AC72-4208D13CFC79}"/>
              </a:ext>
            </a:extLst>
          </p:cNvPr>
          <p:cNvSpPr/>
          <p:nvPr userDrawn="1"/>
        </p:nvSpPr>
        <p:spPr>
          <a:xfrm rot="2700000">
            <a:off x="7323138" y="3465513"/>
            <a:ext cx="180975" cy="180975"/>
          </a:xfrm>
          <a:prstGeom prst="rect">
            <a:avLst/>
          </a:prstGeom>
          <a:solidFill>
            <a:srgbClr val="2C3A50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FAEFD09-D52C-4D1E-98E7-783B458D3B03}"/>
              </a:ext>
            </a:extLst>
          </p:cNvPr>
          <p:cNvSpPr/>
          <p:nvPr userDrawn="1"/>
        </p:nvSpPr>
        <p:spPr>
          <a:xfrm rot="2700000">
            <a:off x="6823075" y="3465513"/>
            <a:ext cx="180975" cy="180975"/>
          </a:xfrm>
          <a:prstGeom prst="rect">
            <a:avLst/>
          </a:prstGeom>
          <a:solidFill>
            <a:srgbClr val="2C3A50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7EA71CB-7906-4A98-A993-267590A1D190}"/>
              </a:ext>
            </a:extLst>
          </p:cNvPr>
          <p:cNvSpPr/>
          <p:nvPr userDrawn="1"/>
        </p:nvSpPr>
        <p:spPr>
          <a:xfrm rot="2700000">
            <a:off x="7577931" y="3466307"/>
            <a:ext cx="180975" cy="179388"/>
          </a:xfrm>
          <a:prstGeom prst="rect">
            <a:avLst/>
          </a:prstGeom>
          <a:solidFill>
            <a:srgbClr val="2C3A5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6930822-3ED9-4026-A6AD-918E92C42FC5}"/>
              </a:ext>
            </a:extLst>
          </p:cNvPr>
          <p:cNvSpPr/>
          <p:nvPr userDrawn="1"/>
        </p:nvSpPr>
        <p:spPr>
          <a:xfrm rot="2700000">
            <a:off x="7823200" y="3465513"/>
            <a:ext cx="180975" cy="180975"/>
          </a:xfrm>
          <a:prstGeom prst="rect">
            <a:avLst/>
          </a:prstGeom>
          <a:solidFill>
            <a:srgbClr val="2C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A41DC44-ED39-43E7-92DD-A2FF7535F00B}"/>
              </a:ext>
            </a:extLst>
          </p:cNvPr>
          <p:cNvSpPr/>
          <p:nvPr userDrawn="1"/>
        </p:nvSpPr>
        <p:spPr>
          <a:xfrm rot="2700000">
            <a:off x="8855075" y="3465513"/>
            <a:ext cx="180975" cy="180975"/>
          </a:xfrm>
          <a:prstGeom prst="rect">
            <a:avLst/>
          </a:prstGeom>
          <a:solidFill>
            <a:srgbClr val="2C3A50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CC684F7-181D-4FDF-9E55-27AB239C39C6}"/>
              </a:ext>
            </a:extLst>
          </p:cNvPr>
          <p:cNvSpPr/>
          <p:nvPr userDrawn="1"/>
        </p:nvSpPr>
        <p:spPr>
          <a:xfrm>
            <a:off x="0" y="0"/>
            <a:ext cx="142875" cy="2857500"/>
          </a:xfrm>
          <a:prstGeom prst="rect">
            <a:avLst/>
          </a:prstGeom>
          <a:solidFill>
            <a:srgbClr val="2C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72E47D9-F8AF-405D-940F-AEBC57E7E59B}"/>
              </a:ext>
            </a:extLst>
          </p:cNvPr>
          <p:cNvSpPr/>
          <p:nvPr userDrawn="1"/>
        </p:nvSpPr>
        <p:spPr>
          <a:xfrm>
            <a:off x="0" y="0"/>
            <a:ext cx="928688" cy="571500"/>
          </a:xfrm>
          <a:prstGeom prst="rect">
            <a:avLst/>
          </a:prstGeom>
          <a:solidFill>
            <a:srgbClr val="2C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EE54A2D-E531-44C2-8230-E0E5C889D898}"/>
              </a:ext>
            </a:extLst>
          </p:cNvPr>
          <p:cNvSpPr/>
          <p:nvPr userDrawn="1"/>
        </p:nvSpPr>
        <p:spPr>
          <a:xfrm>
            <a:off x="9001125" y="4500563"/>
            <a:ext cx="142875" cy="23574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7392585-0704-4FB9-AB10-9D4D046C307D}"/>
              </a:ext>
            </a:extLst>
          </p:cNvPr>
          <p:cNvSpPr/>
          <p:nvPr userDrawn="1"/>
        </p:nvSpPr>
        <p:spPr>
          <a:xfrm>
            <a:off x="8501063" y="6286500"/>
            <a:ext cx="642937" cy="57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C98B225-0047-4C9A-BED7-A6A46984D3CB}"/>
              </a:ext>
            </a:extLst>
          </p:cNvPr>
          <p:cNvSpPr/>
          <p:nvPr userDrawn="1"/>
        </p:nvSpPr>
        <p:spPr>
          <a:xfrm>
            <a:off x="8474075" y="4429125"/>
            <a:ext cx="500063" cy="1830388"/>
          </a:xfrm>
          <a:prstGeom prst="rect">
            <a:avLst/>
          </a:prstGeom>
          <a:solidFill>
            <a:srgbClr val="2C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6386" name="제목 개체 틀 1"/>
          <p:cNvSpPr>
            <a:spLocks noGrp="1"/>
          </p:cNvSpPr>
          <p:nvPr>
            <p:ph type="ctrTitle"/>
          </p:nvPr>
        </p:nvSpPr>
        <p:spPr>
          <a:xfrm>
            <a:off x="1042988" y="549275"/>
            <a:ext cx="7129462" cy="2374900"/>
          </a:xfrm>
        </p:spPr>
        <p:txBody>
          <a:bodyPr/>
          <a:lstStyle>
            <a:lvl1pPr algn="ctr">
              <a:defRPr sz="4800" smtClean="0"/>
            </a:lvl1pPr>
          </a:lstStyle>
          <a:p>
            <a:pPr lvl="0"/>
            <a:r>
              <a:rPr lang="ko-KR" altLang="en-US" noProof="0"/>
              <a:t>마스터 제목 스타일 편집</a:t>
            </a:r>
          </a:p>
        </p:txBody>
      </p:sp>
      <p:sp>
        <p:nvSpPr>
          <p:cNvPr id="16387" name="텍스트 개체 틀 2"/>
          <p:cNvSpPr>
            <a:spLocks noGrp="1"/>
          </p:cNvSpPr>
          <p:nvPr>
            <p:ph type="subTitle" idx="1"/>
          </p:nvPr>
        </p:nvSpPr>
        <p:spPr>
          <a:xfrm>
            <a:off x="1371600" y="4124325"/>
            <a:ext cx="6400800" cy="1752600"/>
          </a:xfrm>
        </p:spPr>
        <p:txBody>
          <a:bodyPr anchor="ctr"/>
          <a:lstStyle>
            <a:lvl1pPr marL="0" indent="0" algn="ctr">
              <a:buFont typeface="맑은 고딕" pitchFamily="50" charset="-127"/>
              <a:buNone/>
              <a:defRPr sz="2800" smtClean="0">
                <a:solidFill>
                  <a:schemeClr val="accent1"/>
                </a:solidFill>
              </a:defRPr>
            </a:lvl1pPr>
          </a:lstStyle>
          <a:p>
            <a:pPr lvl="0"/>
            <a:r>
              <a:rPr lang="ko-KR" altLang="en-US" noProof="0"/>
              <a:t>마스터 부제목 스타일 편집</a:t>
            </a:r>
          </a:p>
        </p:txBody>
      </p:sp>
      <p:sp>
        <p:nvSpPr>
          <p:cNvPr id="47" name="Rectangle 56">
            <a:extLst>
              <a:ext uri="{FF2B5EF4-FFF2-40B4-BE49-F238E27FC236}">
                <a16:creationId xmlns:a16="http://schemas.microsoft.com/office/drawing/2014/main" id="{7614A024-AEB0-4007-A12D-345AB2E536E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7985125" y="38100"/>
            <a:ext cx="1116013" cy="349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accent1"/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E3135154-F1F3-45F9-AEC6-7E957F0A46D7}" type="datetime1">
              <a:rPr lang="ko-KR" altLang="en-US"/>
              <a:pPr>
                <a:defRPr/>
              </a:pPr>
              <a:t>2020-03-17</a:t>
            </a:fld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E1041A7-781D-4764-AD5F-4A163756C3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133" y="6093296"/>
            <a:ext cx="1966234" cy="55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98027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0575" y="61913"/>
            <a:ext cx="8194675" cy="70326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3975" y="908050"/>
            <a:ext cx="9045575" cy="55451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0455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:a16="http://schemas.microsoft.com/office/drawing/2014/main" id="{CE3FFB1D-D6D5-4A04-B3B3-1100A5C932D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790575" y="61913"/>
            <a:ext cx="8194675" cy="70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:a16="http://schemas.microsoft.com/office/drawing/2014/main" id="{59AFECEF-E4A2-451C-85CD-3F877BEE2CC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3975" y="908050"/>
            <a:ext cx="9045575" cy="5545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pic>
        <p:nvPicPr>
          <p:cNvPr id="1029" name="Picture 2">
            <a:extLst>
              <a:ext uri="{FF2B5EF4-FFF2-40B4-BE49-F238E27FC236}">
                <a16:creationId xmlns:a16="http://schemas.microsoft.com/office/drawing/2014/main" id="{2173043E-4FF1-40D4-933A-65E670ED397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" y="0"/>
            <a:ext cx="700088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9B1A7B8-8602-4B49-9A0A-1D51F7EB24D4}"/>
              </a:ext>
            </a:extLst>
          </p:cNvPr>
          <p:cNvSpPr/>
          <p:nvPr userDrawn="1"/>
        </p:nvSpPr>
        <p:spPr>
          <a:xfrm>
            <a:off x="785813" y="785813"/>
            <a:ext cx="8358187" cy="714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DFB484-50F0-43FC-8B33-DF514C85A044}"/>
              </a:ext>
            </a:extLst>
          </p:cNvPr>
          <p:cNvSpPr/>
          <p:nvPr userDrawn="1"/>
        </p:nvSpPr>
        <p:spPr>
          <a:xfrm>
            <a:off x="5572125" y="6480175"/>
            <a:ext cx="3571875" cy="385763"/>
          </a:xfrm>
          <a:prstGeom prst="rect">
            <a:avLst/>
          </a:prstGeom>
          <a:solidFill>
            <a:srgbClr val="788FB4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800">
              <a:solidFill>
                <a:srgbClr val="FFFFFF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032" name="직사각형 10">
            <a:extLst>
              <a:ext uri="{FF2B5EF4-FFF2-40B4-BE49-F238E27FC236}">
                <a16:creationId xmlns:a16="http://schemas.microsoft.com/office/drawing/2014/main" id="{D58190C0-49BB-4485-9815-68F7FFBCDF6E}"/>
              </a:ext>
            </a:extLst>
          </p:cNvPr>
          <p:cNvSpPr>
            <a:spLocks noChangeArrowheads="1"/>
          </p:cNvSpPr>
          <p:nvPr userDrawn="1"/>
        </p:nvSpPr>
        <p:spPr bwMode="auto">
          <a:xfrm rot="2700000">
            <a:off x="8883650" y="6569075"/>
            <a:ext cx="215900" cy="215900"/>
          </a:xfrm>
          <a:prstGeom prst="rect">
            <a:avLst/>
          </a:prstGeom>
          <a:solidFill>
            <a:srgbClr val="2C3A5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10800000" vert="eaVert" anchor="ctr"/>
          <a:lstStyle>
            <a:lvl1pPr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endParaRPr lang="ko-KR" altLang="en-US" sz="1800">
              <a:solidFill>
                <a:srgbClr val="FFFFFF"/>
              </a:solidFill>
            </a:endParaRPr>
          </a:p>
        </p:txBody>
      </p:sp>
      <p:sp>
        <p:nvSpPr>
          <p:cNvPr id="1033" name="직사각형 11">
            <a:extLst>
              <a:ext uri="{FF2B5EF4-FFF2-40B4-BE49-F238E27FC236}">
                <a16:creationId xmlns:a16="http://schemas.microsoft.com/office/drawing/2014/main" id="{788C174F-5BEB-4D11-8D28-B5D1A53B084D}"/>
              </a:ext>
            </a:extLst>
          </p:cNvPr>
          <p:cNvSpPr>
            <a:spLocks noChangeArrowheads="1"/>
          </p:cNvSpPr>
          <p:nvPr userDrawn="1"/>
        </p:nvSpPr>
        <p:spPr bwMode="auto">
          <a:xfrm rot="2700000">
            <a:off x="6361113" y="6569075"/>
            <a:ext cx="215900" cy="2159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10800000" vert="eaVert" anchor="ctr"/>
          <a:lstStyle>
            <a:lvl1pPr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algn="ctr" eaLnBrk="1" hangingPunct="1"/>
            <a:endParaRPr lang="ko-KR" altLang="en-US" sz="180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83406F-D943-4738-9559-331A6830816A}"/>
              </a:ext>
            </a:extLst>
          </p:cNvPr>
          <p:cNvSpPr txBox="1"/>
          <p:nvPr userDrawn="1"/>
        </p:nvSpPr>
        <p:spPr>
          <a:xfrm>
            <a:off x="6732240" y="6508750"/>
            <a:ext cx="2029723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>
              <a:defRPr/>
            </a:pPr>
            <a:r>
              <a:rPr lang="en-US" altLang="ko-KR" sz="1400" b="1" dirty="0" smtClean="0">
                <a:solidFill>
                  <a:srgbClr val="2C3A50"/>
                </a:solidFill>
                <a:latin typeface="Times New Roman" pitchFamily="18" charset="0"/>
                <a:ea typeface="굴림" pitchFamily="50" charset="-127"/>
              </a:rPr>
              <a:t>byeungjo06@gmail.com</a:t>
            </a:r>
            <a:endParaRPr lang="ko-KR" altLang="en-US" sz="1400" b="1" dirty="0">
              <a:solidFill>
                <a:srgbClr val="2C3A50"/>
              </a:solidFill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1035" name="슬라이드 번호 개체 틀 5">
            <a:extLst>
              <a:ext uri="{FF2B5EF4-FFF2-40B4-BE49-F238E27FC236}">
                <a16:creationId xmlns:a16="http://schemas.microsoft.com/office/drawing/2014/main" id="{46C2211D-A1DD-40FE-A1C8-0C369F5313A0}"/>
              </a:ext>
            </a:extLst>
          </p:cNvPr>
          <p:cNvSpPr>
            <a:spLocks/>
          </p:cNvSpPr>
          <p:nvPr/>
        </p:nvSpPr>
        <p:spPr bwMode="auto">
          <a:xfrm>
            <a:off x="5653088" y="6524625"/>
            <a:ext cx="431800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3A50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algn="r" eaLnBrk="1" hangingPunct="1"/>
            <a:fld id="{13B4177C-4AEA-4917-87E1-B3BCCF180913}" type="slidenum">
              <a:rPr lang="ko-KR" altLang="en-US" sz="1200" b="1"/>
              <a:pPr algn="r" eaLnBrk="1" hangingPunct="1"/>
              <a:t>‹#›</a:t>
            </a:fld>
            <a:endParaRPr lang="en-US" altLang="ko-KR" sz="1200" b="1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278740-01C4-4BF5-9F57-678F5F4DCF5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" y="6452770"/>
            <a:ext cx="1431206" cy="4052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7" r:id="rId2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rgbClr val="2C3A50"/>
          </a:solidFill>
          <a:latin typeface="Times New Roman" pitchFamily="18" charset="0"/>
          <a:ea typeface="굴림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4400">
          <a:solidFill>
            <a:srgbClr val="2C3A50"/>
          </a:solidFill>
          <a:latin typeface="Times New Roman" pitchFamily="18" charset="0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4400">
          <a:solidFill>
            <a:srgbClr val="2C3A50"/>
          </a:solidFill>
          <a:latin typeface="Times New Roman" pitchFamily="18" charset="0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4400">
          <a:solidFill>
            <a:srgbClr val="2C3A50"/>
          </a:solidFill>
          <a:latin typeface="Times New Roman" pitchFamily="18" charset="0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4400">
          <a:solidFill>
            <a:srgbClr val="2C3A50"/>
          </a:solidFill>
          <a:latin typeface="Times New Roman" pitchFamily="18" charset="0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4400">
          <a:solidFill>
            <a:srgbClr val="2C3A50"/>
          </a:solidFill>
          <a:latin typeface="Times New Roman" pitchFamily="18" charset="0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4400">
          <a:solidFill>
            <a:srgbClr val="2C3A50"/>
          </a:solidFill>
          <a:latin typeface="Times New Roman" pitchFamily="18" charset="0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4400">
          <a:solidFill>
            <a:srgbClr val="2C3A50"/>
          </a:solidFill>
          <a:latin typeface="Times New Roman" pitchFamily="18" charset="0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4400">
          <a:solidFill>
            <a:srgbClr val="2C3A50"/>
          </a:solidFill>
          <a:latin typeface="Times New Roman" pitchFamily="18" charset="0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맑은 고딕" panose="020B0503020000020004" pitchFamily="50" charset="-127"/>
        <a:buChar char="◈"/>
        <a:defRPr sz="2000" kern="1200">
          <a:solidFill>
            <a:srgbClr val="2C3A50"/>
          </a:solidFill>
          <a:latin typeface="Times New Roman" pitchFamily="18" charset="0"/>
          <a:ea typeface="굴림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v"/>
        <a:defRPr kern="1200">
          <a:solidFill>
            <a:srgbClr val="2C3A50"/>
          </a:solidFill>
          <a:latin typeface="Times New Roman" pitchFamily="18" charset="0"/>
          <a:ea typeface="굴림" pitchFamily="50" charset="-127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u"/>
        <a:defRPr sz="1600" kern="1200">
          <a:solidFill>
            <a:srgbClr val="2C3A50"/>
          </a:solidFill>
          <a:latin typeface="Times New Roman" pitchFamily="18" charset="0"/>
          <a:ea typeface="굴림" pitchFamily="50" charset="-127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400" kern="1200">
          <a:solidFill>
            <a:srgbClr val="2C3A50"/>
          </a:solidFill>
          <a:latin typeface="Times New Roman" pitchFamily="18" charset="0"/>
          <a:ea typeface="굴림" pitchFamily="50" charset="-127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SzPct val="90000"/>
        <a:buFont typeface="Times New Roman" panose="02020603050405020304" pitchFamily="18" charset="0"/>
        <a:buChar char="+"/>
        <a:defRPr sz="1200" kern="1200">
          <a:solidFill>
            <a:srgbClr val="2C3A50"/>
          </a:solidFill>
          <a:latin typeface="Times New Roman" pitchFamily="18" charset="0"/>
          <a:ea typeface="굴림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beomi.github.io/gb-crawling/" TargetMode="External"/><Relationship Id="rId2" Type="http://schemas.openxmlformats.org/officeDocument/2006/relationships/hyperlink" Target="https://docs.djangoproject.com/ko/3.0/intr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hromedriver.chromium.org/download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89DB435-D685-4F07-823C-0432398742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ko-KR" dirty="0" err="1" smtClean="0"/>
              <a:t>Naver</a:t>
            </a:r>
            <a:r>
              <a:rPr lang="en-US" altLang="ko-KR" dirty="0" smtClean="0"/>
              <a:t> Café Crawling</a:t>
            </a:r>
            <a:endParaRPr lang="en-US" altLang="ko-KR" dirty="0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35A600DD-21FE-4F3D-80A6-4511E17EB0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ko-KR" dirty="0" smtClean="0"/>
              <a:t>2014040007 </a:t>
            </a:r>
            <a:r>
              <a:rPr lang="ko-KR" altLang="en-US" dirty="0" smtClean="0"/>
              <a:t>박병조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Sorces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Create modules &gt; café_crawling.py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8542" t="1167" r="61389" b="57499"/>
          <a:stretch/>
        </p:blipFill>
        <p:spPr>
          <a:xfrm>
            <a:off x="395536" y="1268760"/>
            <a:ext cx="7848872" cy="505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90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Sorces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café_crawling.py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9143" t="4518" r="61797" b="42563"/>
          <a:stretch/>
        </p:blipFill>
        <p:spPr>
          <a:xfrm>
            <a:off x="467544" y="1340768"/>
            <a:ext cx="6336704" cy="499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3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Sorces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café_crawling.py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8646" t="1999" r="54635" b="36668"/>
          <a:stretch/>
        </p:blipFill>
        <p:spPr>
          <a:xfrm>
            <a:off x="395536" y="1340768"/>
            <a:ext cx="6926270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67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Sorces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café_crawling.py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18889" t="2222" r="59445" b="53679"/>
          <a:stretch/>
        </p:blipFill>
        <p:spPr>
          <a:xfrm>
            <a:off x="323528" y="1340768"/>
            <a:ext cx="7848872" cy="499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6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Sorces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parser.py 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19247" t="603" r="59099" b="52628"/>
          <a:stretch/>
        </p:blipFill>
        <p:spPr>
          <a:xfrm>
            <a:off x="251520" y="1340768"/>
            <a:ext cx="7344816" cy="495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21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Run parser.py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9002" t="48172" r="52396" b="20086"/>
          <a:stretch/>
        </p:blipFill>
        <p:spPr>
          <a:xfrm>
            <a:off x="323528" y="1340768"/>
            <a:ext cx="8097681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688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Terminal &gt; python manage.py </a:t>
            </a:r>
            <a:r>
              <a:rPr lang="en-US" altLang="ko-KR" dirty="0" err="1" smtClean="0"/>
              <a:t>runserver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8484" t="52000" r="55000" b="16889"/>
          <a:stretch/>
        </p:blipFill>
        <p:spPr>
          <a:xfrm>
            <a:off x="251520" y="1340768"/>
            <a:ext cx="8280920" cy="303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541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http://127.0.0.1:8000/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5507" t="6531" r="71459" b="24170"/>
          <a:stretch/>
        </p:blipFill>
        <p:spPr>
          <a:xfrm>
            <a:off x="539552" y="1412674"/>
            <a:ext cx="4824536" cy="453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8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http://</a:t>
            </a:r>
            <a:r>
              <a:rPr lang="en-US" altLang="ko-KR" dirty="0" smtClean="0"/>
              <a:t>127.0.0.1:8000/admin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4976" t="7213" r="72119" b="25665"/>
          <a:stretch/>
        </p:blipFill>
        <p:spPr>
          <a:xfrm>
            <a:off x="251521" y="1376363"/>
            <a:ext cx="4207294" cy="385283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5297" t="7479" r="70488" b="20073"/>
          <a:stretch/>
        </p:blipFill>
        <p:spPr>
          <a:xfrm>
            <a:off x="4656361" y="1376363"/>
            <a:ext cx="4120860" cy="385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3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Result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http://</a:t>
            </a:r>
            <a:r>
              <a:rPr lang="en-US" altLang="ko-KR" dirty="0" smtClean="0"/>
              <a:t>127.0.0.1:8000/admin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5114" t="7160" r="70868" b="16611"/>
          <a:stretch/>
        </p:blipFill>
        <p:spPr>
          <a:xfrm>
            <a:off x="359024" y="1268760"/>
            <a:ext cx="5005064" cy="496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718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Index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6931" y="2204864"/>
            <a:ext cx="3941961" cy="2880990"/>
          </a:xfrm>
        </p:spPr>
        <p:txBody>
          <a:bodyPr/>
          <a:lstStyle/>
          <a:p>
            <a:pPr>
              <a:spcBef>
                <a:spcPts val="3600"/>
              </a:spcBef>
            </a:pPr>
            <a:r>
              <a:rPr lang="en-US" altLang="ko-KR" smtClean="0"/>
              <a:t>Setting</a:t>
            </a:r>
          </a:p>
          <a:p>
            <a:pPr>
              <a:spcBef>
                <a:spcPts val="3600"/>
              </a:spcBef>
            </a:pPr>
            <a:r>
              <a:rPr lang="en-US" altLang="ko-KR" smtClean="0"/>
              <a:t>Source Code</a:t>
            </a:r>
          </a:p>
          <a:p>
            <a:pPr>
              <a:spcBef>
                <a:spcPts val="3600"/>
              </a:spcBef>
            </a:pPr>
            <a:r>
              <a:rPr lang="en-US" altLang="ko-KR" smtClean="0"/>
              <a:t>Result</a:t>
            </a:r>
          </a:p>
          <a:p>
            <a:pPr>
              <a:spcBef>
                <a:spcPts val="3600"/>
              </a:spcBef>
            </a:pPr>
            <a:r>
              <a:rPr lang="en-US" altLang="ko-KR" smtClean="0"/>
              <a:t>Reference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Refence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mtClean="0">
                <a:hlinkClick r:id="rId2"/>
              </a:rPr>
              <a:t>https://docs.djangoproject.com/ko/3.0/intro/</a:t>
            </a:r>
            <a:endParaRPr lang="en-US" altLang="ko-KR" smtClean="0"/>
          </a:p>
          <a:p>
            <a:r>
              <a:rPr lang="en-US" altLang="ko-KR" smtClean="0">
                <a:hlinkClick r:id="rId3"/>
              </a:rPr>
              <a:t>https://beomi.github.io/gb-crawling/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202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Setting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Tool</a:t>
            </a:r>
          </a:p>
          <a:p>
            <a:pPr lvl="1"/>
            <a:r>
              <a:rPr lang="en-US" altLang="ko-KR" dirty="0" err="1" smtClean="0"/>
              <a:t>Pycharm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Python version : 3.8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Chromedriver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Chrome &gt; Chrome://settings/help &gt; version check</a:t>
            </a:r>
          </a:p>
          <a:p>
            <a:pPr lvl="1"/>
            <a:r>
              <a:rPr lang="en-US" altLang="ko-KR" dirty="0" smtClean="0">
                <a:hlinkClick r:id="rId2"/>
              </a:rPr>
              <a:t>https</a:t>
            </a:r>
            <a:r>
              <a:rPr lang="en-US" altLang="ko-KR" dirty="0">
                <a:hlinkClick r:id="rId2"/>
              </a:rPr>
              <a:t>://</a:t>
            </a:r>
            <a:r>
              <a:rPr lang="en-US" altLang="ko-KR" dirty="0" smtClean="0">
                <a:hlinkClick r:id="rId2"/>
              </a:rPr>
              <a:t>chromedriver.chromium.org/downloads</a:t>
            </a:r>
            <a:r>
              <a:rPr lang="en-US" altLang="ko-KR" dirty="0" smtClean="0"/>
              <a:t> &gt; now version download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Install Packages</a:t>
            </a:r>
          </a:p>
          <a:p>
            <a:pPr lvl="1"/>
            <a:r>
              <a:rPr lang="en-US" altLang="ko-KR" dirty="0" smtClean="0"/>
              <a:t>Selenium</a:t>
            </a:r>
          </a:p>
          <a:p>
            <a:pPr lvl="1"/>
            <a:r>
              <a:rPr lang="en-US" altLang="ko-KR" dirty="0" smtClean="0"/>
              <a:t>Django</a:t>
            </a:r>
          </a:p>
          <a:p>
            <a:pPr lvl="1"/>
            <a:r>
              <a:rPr lang="en-US" altLang="ko-KR" dirty="0" smtClean="0"/>
              <a:t>Bs4</a:t>
            </a:r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1333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Pycharm</a:t>
            </a:r>
            <a:r>
              <a:rPr lang="en-US" altLang="ko-KR" dirty="0" smtClean="0"/>
              <a:t> Setting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467544" y="980728"/>
            <a:ext cx="4978219" cy="3440353"/>
            <a:chOff x="1257300" y="0"/>
            <a:chExt cx="7162800" cy="451485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rcRect l="27708" t="27221" r="33126" b="28890"/>
            <a:stretch/>
          </p:blipFill>
          <p:spPr>
            <a:xfrm>
              <a:off x="1257300" y="0"/>
              <a:ext cx="7162800" cy="4514850"/>
            </a:xfrm>
            <a:prstGeom prst="rect">
              <a:avLst/>
            </a:prstGeom>
          </p:spPr>
        </p:pic>
        <p:sp>
          <p:nvSpPr>
            <p:cNvPr id="6" name="직사각형 5"/>
            <p:cNvSpPr/>
            <p:nvPr/>
          </p:nvSpPr>
          <p:spPr>
            <a:xfrm>
              <a:off x="4114165" y="2160270"/>
              <a:ext cx="1449070" cy="39243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3779912" y="2492896"/>
            <a:ext cx="5205338" cy="3960292"/>
            <a:chOff x="1619250" y="628650"/>
            <a:chExt cx="7886700" cy="5829300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3"/>
            <a:srcRect l="29826" t="16915" r="27049" b="26419"/>
            <a:stretch/>
          </p:blipFill>
          <p:spPr>
            <a:xfrm>
              <a:off x="1619250" y="628650"/>
              <a:ext cx="7886700" cy="5829300"/>
            </a:xfrm>
            <a:prstGeom prst="rect">
              <a:avLst/>
            </a:prstGeom>
          </p:spPr>
        </p:pic>
        <p:sp>
          <p:nvSpPr>
            <p:cNvPr id="17" name="직사각형 16"/>
            <p:cNvSpPr/>
            <p:nvPr/>
          </p:nvSpPr>
          <p:spPr>
            <a:xfrm>
              <a:off x="8575675" y="985520"/>
              <a:ext cx="374015" cy="37719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6195695" y="1943100"/>
              <a:ext cx="374015" cy="37719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5901055" y="3629660"/>
              <a:ext cx="1448435" cy="73533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599680" y="5788660"/>
              <a:ext cx="887095" cy="50419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2488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Pycharm</a:t>
            </a:r>
            <a:r>
              <a:rPr lang="en-US" altLang="ko-KR" dirty="0"/>
              <a:t> Setting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File &gt; </a:t>
            </a:r>
            <a:r>
              <a:rPr lang="en-US" altLang="ko-KR" dirty="0" err="1" smtClean="0"/>
              <a:t>Settengs</a:t>
            </a:r>
            <a:r>
              <a:rPr lang="en-US" altLang="ko-KR" dirty="0"/>
              <a:t> </a:t>
            </a:r>
            <a:r>
              <a:rPr lang="en-US" altLang="ko-KR" dirty="0" smtClean="0"/>
              <a:t>&gt; </a:t>
            </a:r>
            <a:r>
              <a:rPr lang="en-US" altLang="ko-KR" dirty="0" err="1" smtClean="0"/>
              <a:t>Project:name</a:t>
            </a:r>
            <a:r>
              <a:rPr lang="en-US" altLang="ko-KR" dirty="0"/>
              <a:t> </a:t>
            </a:r>
            <a:r>
              <a:rPr lang="en-US" altLang="ko-KR" dirty="0" smtClean="0"/>
              <a:t>&gt; Project </a:t>
            </a:r>
            <a:r>
              <a:rPr lang="en-US" altLang="ko-KR" dirty="0" err="1" smtClean="0"/>
              <a:t>interperter</a:t>
            </a:r>
            <a:endParaRPr lang="en-US" altLang="ko-KR" dirty="0" smtClean="0"/>
          </a:p>
          <a:p>
            <a:r>
              <a:rPr lang="en-US" altLang="ko-KR" dirty="0" smtClean="0"/>
              <a:t>Install </a:t>
            </a:r>
            <a:r>
              <a:rPr lang="en-US" altLang="ko-KR" dirty="0" err="1" smtClean="0"/>
              <a:t>Packeges</a:t>
            </a:r>
            <a:r>
              <a:rPr lang="en-US" altLang="ko-KR" dirty="0" smtClean="0"/>
              <a:t> : Django, selenium, bs4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467544" y="1700808"/>
            <a:ext cx="6912768" cy="4464496"/>
            <a:chOff x="1020041" y="-219830"/>
            <a:chExt cx="10420350" cy="707783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2"/>
            <a:srcRect l="24896" t="9259" r="18126" b="22592"/>
            <a:stretch/>
          </p:blipFill>
          <p:spPr>
            <a:xfrm>
              <a:off x="1020041" y="-152400"/>
              <a:ext cx="10420350" cy="7010400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2156183" y="-219830"/>
              <a:ext cx="374015" cy="27317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365608" y="2170945"/>
              <a:ext cx="1164590" cy="27317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9942438" y="1304169"/>
              <a:ext cx="374015" cy="27317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536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Pycharm</a:t>
            </a:r>
            <a:r>
              <a:rPr lang="en-US" altLang="ko-KR" dirty="0"/>
              <a:t> Setting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Terminal setting</a:t>
            </a:r>
          </a:p>
          <a:p>
            <a:pPr lvl="1"/>
            <a:r>
              <a:rPr lang="en-US" altLang="ko-KR" dirty="0" smtClean="0"/>
              <a:t>Django-admin </a:t>
            </a:r>
            <a:r>
              <a:rPr lang="en-US" altLang="ko-KR" dirty="0" err="1" smtClean="0"/>
              <a:t>startproject</a:t>
            </a:r>
            <a:r>
              <a:rPr lang="en-US" altLang="ko-KR" dirty="0" smtClean="0"/>
              <a:t> name_1</a:t>
            </a:r>
          </a:p>
          <a:p>
            <a:pPr lvl="1"/>
            <a:r>
              <a:rPr lang="en-US" altLang="ko-KR" dirty="0" smtClean="0"/>
              <a:t>cd name_1</a:t>
            </a:r>
          </a:p>
          <a:p>
            <a:pPr lvl="1"/>
            <a:r>
              <a:rPr lang="en-US" altLang="ko-KR" dirty="0" smtClean="0"/>
              <a:t>python manage.py </a:t>
            </a:r>
            <a:r>
              <a:rPr lang="en-US" altLang="ko-KR" dirty="0" err="1" smtClean="0"/>
              <a:t>startapp</a:t>
            </a:r>
            <a:r>
              <a:rPr lang="en-US" altLang="ko-KR" dirty="0" smtClean="0"/>
              <a:t> name_2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Setting.py</a:t>
            </a:r>
          </a:p>
          <a:p>
            <a:pPr lvl="1"/>
            <a:r>
              <a:rPr lang="en-US" altLang="ko-KR" dirty="0" smtClean="0"/>
              <a:t>Add name_2 to INSTALLD_APPS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4211960" y="980728"/>
            <a:ext cx="4773290" cy="5467389"/>
            <a:chOff x="1091381" y="412955"/>
            <a:chExt cx="6966086" cy="7787148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2"/>
            <a:srcRect l="27530" t="13274" r="34379" b="11027"/>
            <a:stretch/>
          </p:blipFill>
          <p:spPr>
            <a:xfrm>
              <a:off x="1091381" y="412955"/>
              <a:ext cx="6966086" cy="7787148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1298934" y="5514218"/>
              <a:ext cx="6575935" cy="2685883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365983" y="3449199"/>
              <a:ext cx="1196617" cy="292221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6466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Pycharm</a:t>
            </a:r>
            <a:r>
              <a:rPr lang="en-US" altLang="ko-KR" dirty="0"/>
              <a:t> Setting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Add Path</a:t>
            </a:r>
          </a:p>
          <a:p>
            <a:pPr lvl="1"/>
            <a:r>
              <a:rPr lang="en-US" altLang="ko-KR" dirty="0" smtClean="0"/>
              <a:t>File &gt; Setting &gt; </a:t>
            </a:r>
            <a:r>
              <a:rPr lang="en-US" altLang="ko-KR" dirty="0" err="1" smtClean="0"/>
              <a:t>Project:name</a:t>
            </a:r>
            <a:r>
              <a:rPr lang="en-US" altLang="ko-KR" dirty="0" smtClean="0"/>
              <a:t> &gt; Project Interpreters</a:t>
            </a:r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899592" y="1700808"/>
            <a:ext cx="6768752" cy="4536652"/>
            <a:chOff x="1721645" y="-418863"/>
            <a:chExt cx="9906000" cy="7277100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2"/>
            <a:srcRect l="25208" t="12593" r="20625" b="16666"/>
            <a:stretch/>
          </p:blipFill>
          <p:spPr>
            <a:xfrm>
              <a:off x="1721645" y="-418863"/>
              <a:ext cx="9906000" cy="7277100"/>
            </a:xfrm>
            <a:prstGeom prst="rect">
              <a:avLst/>
            </a:prstGeom>
          </p:spPr>
        </p:pic>
        <p:sp>
          <p:nvSpPr>
            <p:cNvPr id="8" name="직사각형 7"/>
            <p:cNvSpPr/>
            <p:nvPr/>
          </p:nvSpPr>
          <p:spPr>
            <a:xfrm>
              <a:off x="10463138" y="224669"/>
              <a:ext cx="374015" cy="27317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8837538" y="1456569"/>
              <a:ext cx="374015" cy="27317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8382168" y="1303353"/>
              <a:ext cx="374015" cy="27317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857668" y="2624153"/>
              <a:ext cx="4425782" cy="27317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2675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Pycharm</a:t>
            </a:r>
            <a:r>
              <a:rPr lang="en-US" altLang="ko-KR" dirty="0"/>
              <a:t> Setting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DB Setting</a:t>
            </a:r>
          </a:p>
          <a:p>
            <a:pPr lvl="1"/>
            <a:r>
              <a:rPr lang="en-US" altLang="ko-KR" dirty="0" smtClean="0"/>
              <a:t>models.py</a:t>
            </a:r>
          </a:p>
          <a:p>
            <a:pPr lvl="1"/>
            <a:r>
              <a:rPr lang="en-US" altLang="ko-KR" dirty="0"/>
              <a:t>a</a:t>
            </a:r>
            <a:r>
              <a:rPr lang="en-US" altLang="ko-KR" dirty="0" smtClean="0"/>
              <a:t>dmin.py</a:t>
            </a:r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lvl="1"/>
            <a:r>
              <a:rPr lang="en-US" altLang="ko-KR" dirty="0" smtClean="0"/>
              <a:t>DB create : Terminal</a:t>
            </a:r>
          </a:p>
          <a:p>
            <a:pPr lvl="2"/>
            <a:r>
              <a:rPr lang="en-US" altLang="ko-KR" dirty="0" smtClean="0"/>
              <a:t>python manage.py migrate</a:t>
            </a:r>
          </a:p>
          <a:p>
            <a:pPr lvl="2"/>
            <a:r>
              <a:rPr lang="en-US" altLang="ko-KR" dirty="0" smtClean="0"/>
              <a:t>python manage.py </a:t>
            </a:r>
            <a:r>
              <a:rPr lang="en-US" altLang="ko-KR" dirty="0" err="1" smtClean="0"/>
              <a:t>makemigrations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parsed_data</a:t>
            </a:r>
            <a:endParaRPr lang="en-US" altLang="ko-KR" dirty="0" smtClean="0"/>
          </a:p>
          <a:p>
            <a:pPr lvl="2"/>
            <a:r>
              <a:rPr lang="en-US" altLang="ko-KR" dirty="0"/>
              <a:t>p</a:t>
            </a:r>
            <a:r>
              <a:rPr lang="en-US" altLang="ko-KR" dirty="0" smtClean="0"/>
              <a:t>ython manage.py migrate </a:t>
            </a:r>
            <a:r>
              <a:rPr lang="en-US" altLang="ko-KR" dirty="0" err="1" smtClean="0"/>
              <a:t>parsed_data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smtClean="0"/>
              <a:t>Django Admin</a:t>
            </a:r>
          </a:p>
          <a:p>
            <a:pPr lvl="2"/>
            <a:r>
              <a:rPr lang="en-US" altLang="ko-KR" dirty="0" smtClean="0"/>
              <a:t>python manage.py </a:t>
            </a:r>
            <a:r>
              <a:rPr lang="en-US" altLang="ko-KR" dirty="0" err="1" smtClean="0"/>
              <a:t>createsupseruser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Don not need to Email</a:t>
            </a:r>
            <a:endParaRPr lang="en-US" altLang="ko-KR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l="37642" t="12795" r="30274" b="60316"/>
          <a:stretch/>
        </p:blipFill>
        <p:spPr>
          <a:xfrm>
            <a:off x="1979712" y="1340768"/>
            <a:ext cx="4582327" cy="216024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52389" t="9189" r="33731" b="66932"/>
          <a:stretch/>
        </p:blipFill>
        <p:spPr>
          <a:xfrm>
            <a:off x="6714670" y="1358017"/>
            <a:ext cx="2232248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5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DCD38996-A26C-470C-B8F2-2005B77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Sorces</a:t>
            </a:r>
            <a:endParaRPr lang="ko-KR" altLang="en-US" dirty="0"/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991F416E-9C76-4FC2-B67E-60408C86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Create parser.py 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50417" t="11747" r="7847" b="54815"/>
          <a:stretch/>
        </p:blipFill>
        <p:spPr>
          <a:xfrm>
            <a:off x="467543" y="1340768"/>
            <a:ext cx="8308749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03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본페이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C3A5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1592</TotalTime>
  <Words>168</Words>
  <Application>Microsoft Office PowerPoint</Application>
  <PresentationFormat>화면 슬라이드 쇼(4:3)</PresentationFormat>
  <Paragraphs>79</Paragraphs>
  <Slides>20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굴림</vt:lpstr>
      <vt:lpstr>맑은 고딕</vt:lpstr>
      <vt:lpstr>Arial</vt:lpstr>
      <vt:lpstr>Times New Roman</vt:lpstr>
      <vt:lpstr>Wingdings</vt:lpstr>
      <vt:lpstr>기본페이지</vt:lpstr>
      <vt:lpstr>Naver Café Crawling</vt:lpstr>
      <vt:lpstr>Index</vt:lpstr>
      <vt:lpstr>Setting</vt:lpstr>
      <vt:lpstr>Pycharm Setting</vt:lpstr>
      <vt:lpstr>Pycharm Setting</vt:lpstr>
      <vt:lpstr>Pycharm Setting</vt:lpstr>
      <vt:lpstr>Pycharm Setting</vt:lpstr>
      <vt:lpstr>Pycharm Setting</vt:lpstr>
      <vt:lpstr>Sorces</vt:lpstr>
      <vt:lpstr>Sorces</vt:lpstr>
      <vt:lpstr>Sorces</vt:lpstr>
      <vt:lpstr>Sorces</vt:lpstr>
      <vt:lpstr>Sorces</vt:lpstr>
      <vt:lpstr>Sorces</vt:lpstr>
      <vt:lpstr>Result</vt:lpstr>
      <vt:lpstr>Result</vt:lpstr>
      <vt:lpstr>Result</vt:lpstr>
      <vt:lpstr>Result</vt:lpstr>
      <vt:lpstr>Result</vt:lpstr>
      <vt:lpstr>Refence</vt:lpstr>
    </vt:vector>
  </TitlesOfParts>
  <Company>SereneVoyage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winter</dc:creator>
  <cp:lastModifiedBy>박병조</cp:lastModifiedBy>
  <cp:revision>140</cp:revision>
  <dcterms:created xsi:type="dcterms:W3CDTF">2007-05-16T01:38:22Z</dcterms:created>
  <dcterms:modified xsi:type="dcterms:W3CDTF">2020-03-17T07:17:35Z</dcterms:modified>
</cp:coreProperties>
</file>

<file path=docProps/thumbnail.jpeg>
</file>